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4" r:id="rId3"/>
    <p:sldId id="257" r:id="rId4"/>
    <p:sldId id="258" r:id="rId5"/>
    <p:sldId id="267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C478"/>
    <a:srgbClr val="E4D17E"/>
    <a:srgbClr val="E1DF81"/>
    <a:srgbClr val="DD9E59"/>
    <a:srgbClr val="B3B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E7ACE-5F35-479A-8700-79A0740234E7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A4CDC-9173-468D-B501-A29B97D20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71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D290-0076-414B-B676-C9F8426972AB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091D-AAC9-4EE0-8852-025A1ED52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6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D290-0076-414B-B676-C9F8426972AB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091D-AAC9-4EE0-8852-025A1ED52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6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D290-0076-414B-B676-C9F8426972AB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091D-AAC9-4EE0-8852-025A1ED52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34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D290-0076-414B-B676-C9F8426972AB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091D-AAC9-4EE0-8852-025A1ED52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0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D290-0076-414B-B676-C9F8426972AB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091D-AAC9-4EE0-8852-025A1ED52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75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D290-0076-414B-B676-C9F8426972AB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091D-AAC9-4EE0-8852-025A1ED52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10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D290-0076-414B-B676-C9F8426972AB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091D-AAC9-4EE0-8852-025A1ED52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45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D290-0076-414B-B676-C9F8426972AB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091D-AAC9-4EE0-8852-025A1ED52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7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D290-0076-414B-B676-C9F8426972AB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091D-AAC9-4EE0-8852-025A1ED52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7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D290-0076-414B-B676-C9F8426972AB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091D-AAC9-4EE0-8852-025A1ED52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30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D290-0076-414B-B676-C9F8426972AB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091D-AAC9-4EE0-8852-025A1ED52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5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ED290-0076-414B-B676-C9F8426972AB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2091D-AAC9-4EE0-8852-025A1ED52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1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093720"/>
            <a:ext cx="3048000" cy="304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627652">
            <a:off x="155110" y="855910"/>
            <a:ext cx="6781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Don’t Let the Pigeon </a:t>
            </a:r>
          </a:p>
          <a:p>
            <a:pPr algn="ctr"/>
            <a:r>
              <a:rPr lang="en-US" sz="60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Make this </a:t>
            </a:r>
            <a:r>
              <a:rPr lang="en-US" sz="60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PowerPoint!</a:t>
            </a:r>
            <a:endParaRPr lang="en-US" sz="60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6250208" y="1219200"/>
            <a:ext cx="2425842" cy="1874520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32781" y="1614479"/>
            <a:ext cx="24112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Don’t mind me.</a:t>
            </a:r>
          </a:p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I’m just here to watch…</a:t>
            </a:r>
          </a:p>
        </p:txBody>
      </p:sp>
    </p:spTree>
    <p:extLst>
      <p:ext uri="{BB962C8B-B14F-4D97-AF65-F5344CB8AC3E}">
        <p14:creationId xmlns:p14="http://schemas.microsoft.com/office/powerpoint/2010/main" val="41678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"/>
            <a:ext cx="9144000" cy="6858000"/>
          </a:xfrm>
        </p:spPr>
      </p:pic>
      <p:sp>
        <p:nvSpPr>
          <p:cNvPr id="5" name="Rectangular Callout 4"/>
          <p:cNvSpPr/>
          <p:nvPr/>
        </p:nvSpPr>
        <p:spPr>
          <a:xfrm>
            <a:off x="3505200" y="457200"/>
            <a:ext cx="1295400" cy="1066800"/>
          </a:xfrm>
          <a:prstGeom prst="wedgeRectCallout">
            <a:avLst>
              <a:gd name="adj1" fmla="val -62009"/>
              <a:gd name="adj2" fmla="val 167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Callout 5"/>
          <p:cNvSpPr/>
          <p:nvPr/>
        </p:nvSpPr>
        <p:spPr>
          <a:xfrm>
            <a:off x="7239000" y="1295400"/>
            <a:ext cx="1905000" cy="1981200"/>
          </a:xfrm>
          <a:prstGeom prst="wedgeEllipseCallout">
            <a:avLst>
              <a:gd name="adj1" fmla="val -57355"/>
              <a:gd name="adj2" fmla="val -310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2819400" y="3581400"/>
            <a:ext cx="1600200" cy="1143000"/>
          </a:xfrm>
          <a:prstGeom prst="wedgeRectCallout">
            <a:avLst>
              <a:gd name="adj1" fmla="val -42738"/>
              <a:gd name="adj2" fmla="val 65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6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867" y="2332037"/>
            <a:ext cx="5402373" cy="4525963"/>
          </a:xfrm>
        </p:spPr>
      </p:pic>
      <p:sp>
        <p:nvSpPr>
          <p:cNvPr id="5" name="Explosion 2 4"/>
          <p:cNvSpPr/>
          <p:nvPr/>
        </p:nvSpPr>
        <p:spPr>
          <a:xfrm>
            <a:off x="152400" y="0"/>
            <a:ext cx="5471160" cy="5334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9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9E59">
            <a:alpha val="3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887" y="3581400"/>
            <a:ext cx="4288899" cy="2650332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609600" y="685800"/>
            <a:ext cx="4419600" cy="2667000"/>
          </a:xfrm>
          <a:prstGeom prst="wedgeRoundRectCallout">
            <a:avLst>
              <a:gd name="adj1" fmla="val 35719"/>
              <a:gd name="adj2" fmla="val 687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6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C478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07188" y="1619378"/>
            <a:ext cx="4236812" cy="523862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57200" y="304800"/>
            <a:ext cx="4449988" cy="3352800"/>
          </a:xfrm>
          <a:prstGeom prst="wedgeRectCallout">
            <a:avLst>
              <a:gd name="adj1" fmla="val 77114"/>
              <a:gd name="adj2" fmla="val 640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1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D17E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1324455"/>
            <a:ext cx="4328160" cy="5533546"/>
          </a:xfrm>
        </p:spPr>
      </p:pic>
      <p:sp>
        <p:nvSpPr>
          <p:cNvPr id="5" name="Oval Callout 4"/>
          <p:cNvSpPr/>
          <p:nvPr/>
        </p:nvSpPr>
        <p:spPr>
          <a:xfrm>
            <a:off x="3429000" y="152400"/>
            <a:ext cx="5029200" cy="3962400"/>
          </a:xfrm>
          <a:prstGeom prst="wedgeEllipseCallout">
            <a:avLst>
              <a:gd name="adj1" fmla="val -57975"/>
              <a:gd name="adj2" fmla="val 531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38600" y="914400"/>
            <a:ext cx="3657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Hi! I’m the Bus Driver. Can you do me</a:t>
            </a:r>
          </a:p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 favor? Can you make sure the pigeon doesn’t 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make 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this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Powerpoint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because he will mess it up.</a:t>
            </a:r>
            <a:endParaRPr lang="en-US" sz="2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            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Thanks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!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0616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905000"/>
            <a:ext cx="4191000" cy="4191000"/>
          </a:xfrm>
        </p:spPr>
      </p:pic>
      <p:sp>
        <p:nvSpPr>
          <p:cNvPr id="5" name="Rectangular Callout 4"/>
          <p:cNvSpPr/>
          <p:nvPr/>
        </p:nvSpPr>
        <p:spPr>
          <a:xfrm>
            <a:off x="685800" y="609600"/>
            <a:ext cx="4038600" cy="2514600"/>
          </a:xfrm>
          <a:prstGeom prst="wedgeRectCallout">
            <a:avLst>
              <a:gd name="adj1" fmla="val 58412"/>
              <a:gd name="adj2" fmla="val 643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8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C478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988902"/>
            <a:ext cx="6816344" cy="3902487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381000" y="304800"/>
            <a:ext cx="5029200" cy="2653622"/>
          </a:xfrm>
          <a:prstGeom prst="wedgeEllipseCallout">
            <a:avLst>
              <a:gd name="adj1" fmla="val 33937"/>
              <a:gd name="adj2" fmla="val 766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6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D17E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5460"/>
            <a:ext cx="4640580" cy="5052060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5029200" y="990600"/>
            <a:ext cx="3124200" cy="2209800"/>
          </a:xfrm>
          <a:prstGeom prst="wedgeEllipseCallout">
            <a:avLst>
              <a:gd name="adj1" fmla="val -70589"/>
              <a:gd name="adj2" fmla="val 390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C478">
            <a:alpha val="6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385060"/>
            <a:ext cx="3421380" cy="4427220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914400" y="457200"/>
            <a:ext cx="4953000" cy="3200400"/>
          </a:xfrm>
          <a:prstGeom prst="wedgeRoundRectCallout">
            <a:avLst>
              <a:gd name="adj1" fmla="val 63475"/>
              <a:gd name="adj2" fmla="val 3916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6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9E59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1640681"/>
            <a:ext cx="7874000" cy="4445000"/>
          </a:xfrm>
        </p:spPr>
      </p:pic>
      <p:sp>
        <p:nvSpPr>
          <p:cNvPr id="5" name="Oval Callout 4"/>
          <p:cNvSpPr/>
          <p:nvPr/>
        </p:nvSpPr>
        <p:spPr>
          <a:xfrm>
            <a:off x="5638800" y="533400"/>
            <a:ext cx="3276600" cy="3429000"/>
          </a:xfrm>
          <a:prstGeom prst="wedgeEllipseCallout">
            <a:avLst>
              <a:gd name="adj1" fmla="val -59836"/>
              <a:gd name="adj2" fmla="val 10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6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133600"/>
            <a:ext cx="3840480" cy="4343160"/>
          </a:xfrm>
        </p:spPr>
      </p:pic>
      <p:sp>
        <p:nvSpPr>
          <p:cNvPr id="5" name="Cloud Callout 4"/>
          <p:cNvSpPr/>
          <p:nvPr/>
        </p:nvSpPr>
        <p:spPr>
          <a:xfrm>
            <a:off x="3154680" y="53340"/>
            <a:ext cx="5486400" cy="3886200"/>
          </a:xfrm>
          <a:prstGeom prst="cloudCallout">
            <a:avLst>
              <a:gd name="adj1" fmla="val -47778"/>
              <a:gd name="adj2" fmla="val 253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6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05400" y="2327189"/>
            <a:ext cx="3429000" cy="4530811"/>
          </a:xfrm>
        </p:spPr>
      </p:pic>
      <p:sp>
        <p:nvSpPr>
          <p:cNvPr id="5" name="Oval Callout 4"/>
          <p:cNvSpPr/>
          <p:nvPr/>
        </p:nvSpPr>
        <p:spPr>
          <a:xfrm>
            <a:off x="533400" y="1447800"/>
            <a:ext cx="4038600" cy="3886200"/>
          </a:xfrm>
          <a:prstGeom prst="wedgeEllipseCallout">
            <a:avLst>
              <a:gd name="adj1" fmla="val 70865"/>
              <a:gd name="adj2" fmla="val -6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6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52</Words>
  <Application>Microsoft Office PowerPoint</Application>
  <PresentationFormat>On-screen Show (4:3)</PresentationFormat>
  <Paragraphs>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Carl Junction R-1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Isaiah Basye</dc:creator>
  <cp:lastModifiedBy>Isaiah Basye</cp:lastModifiedBy>
  <cp:revision>11</cp:revision>
  <dcterms:created xsi:type="dcterms:W3CDTF">2014-12-10T21:37:52Z</dcterms:created>
  <dcterms:modified xsi:type="dcterms:W3CDTF">2015-01-27T15:43:03Z</dcterms:modified>
</cp:coreProperties>
</file>